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 snapToGrid="0">
      <p:cViewPr>
        <p:scale>
          <a:sx n="94" d="100"/>
          <a:sy n="94" d="100"/>
        </p:scale>
        <p:origin x="16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RU_LOGOTYPE_CMY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53979"/>
            <a:ext cx="2908300" cy="78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5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23BF7-9F5A-9E42-B502-689AC6A1E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A2D79-D5B9-9E44-BC26-5C4012EF6E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2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8343-B159-074D-B355-B61FD1A20D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2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24AE8-78F8-144E-A4FE-553D35E59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8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DA8B8-D04C-214E-83CE-5B60915F93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61A5-F588-D34E-A84B-E514DA90C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49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C725B-9C86-6E43-AAF9-1A329DDB2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2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1C61-654F-EF4C-B7CF-635108DFC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5825F-7512-8045-B403-CF218AA20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31" name="Text Box 10"/>
          <p:cNvSpPr txBox="1">
            <a:spLocks noChangeArrowheads="1"/>
          </p:cNvSpPr>
          <p:nvPr/>
        </p:nvSpPr>
        <p:spPr bwMode="auto">
          <a:xfrm>
            <a:off x="4876800" y="98425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sz="2000" smtClean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58800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RU_LOGOTYPE_CMYK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32522"/>
            <a:ext cx="1435100" cy="3850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ヒラギノ角ゴ Pro W3" charset="0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ヒラギノ角ゴ Pro W3" charset="0"/>
          <a:cs typeface="Genev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Geneva" charset="0"/>
          <a:cs typeface="Genev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Geneva" charset="0"/>
          <a:cs typeface="Genev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92582" y="1454727"/>
            <a:ext cx="2805545" cy="1120486"/>
          </a:xfrm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0873" y="2819400"/>
            <a:ext cx="6400800" cy="1752600"/>
          </a:xfrm>
        </p:spPr>
        <p:txBody>
          <a:bodyPr/>
          <a:lstStyle/>
          <a:p>
            <a:pPr eaLnBrk="1" hangingPunct="1"/>
            <a:endParaRPr lang="en-US" altLang="zh-CN" dirty="0" smtClean="0">
              <a:latin typeface="Arial" charset="0"/>
            </a:endParaRPr>
          </a:p>
        </p:txBody>
      </p:sp>
      <p:pic>
        <p:nvPicPr>
          <p:cNvPr id="4" name="snak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5729359" cy="6158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Hamilton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Hamiltonian cycle, also called a Hamiltonian circuit, </a:t>
            </a:r>
            <a:r>
              <a:rPr lang="en-US" dirty="0" smtClean="0"/>
              <a:t>through </a:t>
            </a:r>
            <a:r>
              <a:rPr lang="en-US" dirty="0"/>
              <a:t>a </a:t>
            </a:r>
            <a:r>
              <a:rPr lang="en-US" altLang="zh-CN" dirty="0" smtClean="0"/>
              <a:t>graph</a:t>
            </a:r>
            <a:r>
              <a:rPr lang="zh-CN" altLang="en-US" dirty="0" smtClean="0"/>
              <a:t> </a:t>
            </a:r>
            <a:r>
              <a:rPr lang="en-US" dirty="0" smtClean="0"/>
              <a:t>that </a:t>
            </a:r>
            <a:r>
              <a:rPr lang="en-US" dirty="0"/>
              <a:t>visits each node exactly </a:t>
            </a:r>
            <a:r>
              <a:rPr lang="en-US" dirty="0" smtClean="0"/>
              <a:t>once</a:t>
            </a:r>
            <a:r>
              <a:rPr lang="en-US" altLang="zh-CN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90" y="2404917"/>
            <a:ext cx="3871256" cy="1634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18" y="4039149"/>
            <a:ext cx="3081482" cy="2601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6977" y="5042336"/>
            <a:ext cx="26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Snake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Game:</a:t>
            </a:r>
            <a:r>
              <a:rPr lang="zh-CN" altLang="en-US" dirty="0" smtClean="0"/>
              <a:t>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68436" y="4641273"/>
            <a:ext cx="1094509" cy="27709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608618" y="5042336"/>
            <a:ext cx="1094509" cy="27709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08618" y="5226903"/>
            <a:ext cx="1488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INITIAL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SNAKE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07059" y="4765238"/>
            <a:ext cx="120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HEAD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Hamilton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circle.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17" y="1634836"/>
            <a:ext cx="6214165" cy="4533900"/>
          </a:xfrm>
        </p:spPr>
      </p:pic>
      <p:sp>
        <p:nvSpPr>
          <p:cNvPr id="5" name="TextBox 4"/>
          <p:cNvSpPr txBox="1"/>
          <p:nvPr/>
        </p:nvSpPr>
        <p:spPr>
          <a:xfrm>
            <a:off x="4765964" y="2343656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Way: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always</a:t>
            </a:r>
            <a:r>
              <a:rPr lang="zh-CN" altLang="en-US" dirty="0" smtClean="0"/>
              <a:t> </a:t>
            </a:r>
            <a:r>
              <a:rPr lang="en-US" altLang="zh-CN" dirty="0" smtClean="0"/>
              <a:t>Longest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Way.</a:t>
            </a:r>
            <a:endParaRPr lang="en-US" dirty="0"/>
          </a:p>
        </p:txBody>
      </p:sp>
      <p:pic>
        <p:nvPicPr>
          <p:cNvPr id="5" name="Picture 2" descr="https://raw.githubusercontent.com/chuyangliu/snake/master/docs/images/take_shortcut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05" y="1665335"/>
            <a:ext cx="6152059" cy="44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2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logotype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6" id="{80F14C0B-AE0F-CD42-9EF4-8CE5E7DC146F}" vid="{A4D62A20-38FF-AC43-8AA3-2DA467CAF38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RU_template_Logotype_4x3 standard</Template>
  <TotalTime>225</TotalTime>
  <Words>35</Words>
  <Application>Microsoft Macintosh PowerPoint</Application>
  <PresentationFormat>On-screen Show (4:3)</PresentationFormat>
  <Paragraphs>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Geneva</vt:lpstr>
      <vt:lpstr>ヒラギノ角ゴ Pro W3</vt:lpstr>
      <vt:lpstr>Arial</vt:lpstr>
      <vt:lpstr>RU_template_logotype</vt:lpstr>
      <vt:lpstr>PowerPoint Presentation</vt:lpstr>
      <vt:lpstr>Hamilton Algorithm</vt:lpstr>
      <vt:lpstr>Build the Hamilton circle.</vt:lpstr>
      <vt:lpstr>Short Way: Not always Longest Way.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2018-06-04T14:01:14Z</dcterms:created>
  <dcterms:modified xsi:type="dcterms:W3CDTF">2020-04-20T02:48:51Z</dcterms:modified>
</cp:coreProperties>
</file>